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88" r:id="rId2"/>
    <p:sldId id="263" r:id="rId3"/>
    <p:sldId id="393" r:id="rId4"/>
    <p:sldId id="394" r:id="rId5"/>
    <p:sldId id="395" r:id="rId6"/>
    <p:sldId id="396" r:id="rId7"/>
    <p:sldId id="398" r:id="rId8"/>
    <p:sldId id="399" r:id="rId9"/>
    <p:sldId id="40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94"/>
    </p:cViewPr>
  </p:sorterViewPr>
  <p:notesViewPr>
    <p:cSldViewPr>
      <p:cViewPr varScale="1">
        <p:scale>
          <a:sx n="33" d="100"/>
          <a:sy n="33" d="100"/>
        </p:scale>
        <p:origin x="-230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33C6A-10CB-49F9-B9BA-77A9DF5081AA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BC43A-8F15-4CF6-8E4E-856B1D44F8A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17E68-37A1-4546-9278-4C32572E3CF4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BEAE3-DF69-488A-A6C0-454066CF900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342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D2ACF09-321B-40F0-B401-287560EFD4C6}" type="slidenum">
              <a:rPr lang="ru-RU" sz="1200"/>
              <a:pPr algn="r"/>
              <a:t>1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A36E-FF55-4A28-BDE3-05ED3B72E3B9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FF33-8BD3-4818-B100-726D621DD61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A36E-FF55-4A28-BDE3-05ED3B72E3B9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FF33-8BD3-4818-B100-726D621DD61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A36E-FF55-4A28-BDE3-05ED3B72E3B9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FF33-8BD3-4818-B100-726D621DD61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A36E-FF55-4A28-BDE3-05ED3B72E3B9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FF33-8BD3-4818-B100-726D621DD61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A36E-FF55-4A28-BDE3-05ED3B72E3B9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FF33-8BD3-4818-B100-726D621DD61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A36E-FF55-4A28-BDE3-05ED3B72E3B9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FF33-8BD3-4818-B100-726D621DD61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A36E-FF55-4A28-BDE3-05ED3B72E3B9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FF33-8BD3-4818-B100-726D621DD61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A36E-FF55-4A28-BDE3-05ED3B72E3B9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FF33-8BD3-4818-B100-726D621DD61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A36E-FF55-4A28-BDE3-05ED3B72E3B9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FF33-8BD3-4818-B100-726D621DD61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A36E-FF55-4A28-BDE3-05ED3B72E3B9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FF33-8BD3-4818-B100-726D621DD61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A36E-FF55-4A28-BDE3-05ED3B72E3B9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FF33-8BD3-4818-B100-726D621DD61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6A36E-FF55-4A28-BDE3-05ED3B72E3B9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8FF33-8BD3-4818-B100-726D621DD61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&#1052;&#1086;&#1094;&#1072;&#1088;&#1090;.%2040%20&#1057;&#1080;&#1084;&#1092;&#1086;&#1085;&#1080;&#1103;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6" name="Picture 6" descr="1sept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63038" cy="6797675"/>
          </a:xfrm>
          <a:prstGeom prst="rect">
            <a:avLst/>
          </a:prstGeom>
          <a:noFill/>
        </p:spPr>
      </p:pic>
      <p:sp>
        <p:nvSpPr>
          <p:cNvPr id="102407" name="WordArt 7">
            <a:hlinkClick r:id="rId4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1857357" y="1000108"/>
            <a:ext cx="6072230" cy="28575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endParaRPr lang="ru-RU" sz="3600" b="1" i="1" kern="10" dirty="0">
              <a:ln w="12700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Georgia" pitchFamily="18" charset="0"/>
              <a:cs typeface="Arial"/>
            </a:endParaRP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2464879" y="1063070"/>
            <a:ext cx="566184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ramond" pitchFamily="18" charset="0"/>
              </a:rPr>
              <a:t>  </a:t>
            </a:r>
            <a:r>
              <a:rPr lang="uk-U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ramond" pitchFamily="18" charset="0"/>
              </a:rPr>
              <a:t>Модель сучасного вчителя як </a:t>
            </a:r>
            <a:r>
              <a:rPr lang="uk-U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ramond" pitchFamily="18" charset="0"/>
              </a:rPr>
              <a:t>конкурентоспроможного </a:t>
            </a:r>
            <a:r>
              <a:rPr lang="uk-U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ramond" pitchFamily="18" charset="0"/>
              </a:rPr>
              <a:t>фахівця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Garamond" pitchFamily="18" charset="0"/>
            </a:endParaRPr>
          </a:p>
        </p:txBody>
      </p:sp>
      <p:sp>
        <p:nvSpPr>
          <p:cNvPr id="49154" name="AutoShape 2" descr="ÐÐ ÐÐÐÐ¢Ð£ÐÐÐÐÐ¯ ÐÐÐÐÐÐ Ð¡Ð£Ð§ÐÐ¡ÐÐÐÐ ÐÐ§ÐÐ¢ÐÐÐ¯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ÐÐ ÐÐÐÐ¢Ð£ÐÐÐÐÐ¯ ÐÐÐÐÐÐ Ð¡Ð£Ð§ÐÐ¡ÐÐÐÐ ÐÐ§ÐÐ¢ÐÐÐ¯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50" b="98250" l="200" r="90000">
                        <a14:foregroundMark x1="63400" y1="2250" x2="64000" y2="12750"/>
                        <a14:foregroundMark x1="66400" y1="81250" x2="63600" y2="92750"/>
                        <a14:foregroundMark x1="51800" y1="78750" x2="56200" y2="98250"/>
                        <a14:foregroundMark x1="13400" y1="34250" x2="200" y2="30000"/>
                        <a14:foregroundMark x1="13200" y1="35500" x2="1400" y2="30000"/>
                        <a14:foregroundMark x1="13800" y1="33250" x2="9400" y2="33250"/>
                        <a14:foregroundMark x1="15400" y1="34250" x2="200" y2="29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0370" flipH="1">
            <a:off x="1544499" y="2939976"/>
            <a:ext cx="3600400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765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765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://fs1.ppt4web.ru/images/95241/151391/310/im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39552" y="563190"/>
            <a:ext cx="676875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            </a:t>
            </a:r>
            <a:r>
              <a:rPr lang="ru-RU" sz="2800" dirty="0" smtClean="0"/>
              <a:t> </a:t>
            </a: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</a:t>
            </a:r>
            <a:r>
              <a:rPr lang="ru-RU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Сучасний</a:t>
            </a: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педагог </a:t>
            </a:r>
            <a:r>
              <a:rPr lang="ru-RU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намагається</a:t>
            </a: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бути в перших ланках </a:t>
            </a:r>
            <a:r>
              <a:rPr lang="ru-RU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конкурентності</a:t>
            </a: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повинен </a:t>
            </a:r>
            <a:r>
              <a:rPr lang="ru-RU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завжди</a:t>
            </a: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досконало</a:t>
            </a: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володіти</a:t>
            </a: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педагогічними</a:t>
            </a: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ru-RU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інноваційними</a:t>
            </a: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новинками, </a:t>
            </a:r>
            <a:r>
              <a:rPr lang="ru-RU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плідно</a:t>
            </a: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працювати</a:t>
            </a: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над собою </a:t>
            </a:r>
            <a:r>
              <a:rPr lang="ru-RU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і</a:t>
            </a: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вміти</a:t>
            </a: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подавати</a:t>
            </a: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свої</a:t>
            </a: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педагогічні</a:t>
            </a: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досягнення</a:t>
            </a: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у </a:t>
            </a:r>
            <a:r>
              <a:rPr lang="ru-RU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форматі</a:t>
            </a: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сучасних</a:t>
            </a: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конкурентоспроможних</a:t>
            </a: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вимог</a:t>
            </a: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» </a:t>
            </a:r>
          </a:p>
          <a:p>
            <a:pPr algn="ctr">
              <a:defRPr/>
            </a:pPr>
            <a:r>
              <a:rPr lang="ru-RU" sz="44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Л.М.Гриневич</a:t>
            </a:r>
            <a:endParaRPr lang="ru-RU" sz="44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Georgia" pitchFamily="18" charset="0"/>
            </a:endParaRPr>
          </a:p>
        </p:txBody>
      </p:sp>
      <p:sp>
        <p:nvSpPr>
          <p:cNvPr id="47106" name="AutoShape 2" descr="ÐÐ ÐÐÐÐ¢Ð£ÐÐÐÐÐ¯ ÐÐÐÐÐÐ Ð¡Ð£Ð§ÐÐ¡ÐÐÐÐ ÐÐ§ÐÐ¢ÐÐÐ¯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610" y="1"/>
            <a:ext cx="2346653" cy="3518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765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765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://fs1.ppt4web.ru/images/95241/151391/310/im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106" name="AutoShape 2" descr="ÐÐ ÐÐÐÐ¢Ð£ÐÐÐÐÐ¯ ÐÐÐÐÐÐ Ð¡Ð£Ð§ÐÐ¡ÐÐÐÐ ÐÐ§ÐÐ¢ÐÐÐ¯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44906" y="160338"/>
            <a:ext cx="638886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Модель </a:t>
            </a:r>
            <a:r>
              <a:rPr lang="uk-UA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сучасного </a:t>
            </a:r>
            <a:endParaRPr lang="uk-UA" sz="4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uk-UA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конкурентоспроможного</a:t>
            </a:r>
          </a:p>
          <a:p>
            <a:pPr algn="ctr"/>
            <a:r>
              <a:rPr lang="uk-UA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вчителя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381" y="2170182"/>
            <a:ext cx="4537913" cy="31462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279911">
            <a:off x="888913" y="4755785"/>
            <a:ext cx="206415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3200" b="1" dirty="0" smtClean="0">
                <a:ln/>
                <a:solidFill>
                  <a:schemeClr val="accent3"/>
                </a:solidFill>
              </a:rPr>
              <a:t>Дослідник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56006">
            <a:off x="6731416" y="1832832"/>
            <a:ext cx="165218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3200" b="1" dirty="0" smtClean="0">
                <a:ln/>
                <a:solidFill>
                  <a:schemeClr val="accent3"/>
                </a:solidFill>
              </a:rPr>
              <a:t>Творець</a:t>
            </a:r>
          </a:p>
        </p:txBody>
      </p:sp>
      <p:sp>
        <p:nvSpPr>
          <p:cNvPr id="11" name="TextBox 10"/>
          <p:cNvSpPr txBox="1"/>
          <p:nvPr/>
        </p:nvSpPr>
        <p:spPr>
          <a:xfrm rot="18863454">
            <a:off x="135691" y="2362820"/>
            <a:ext cx="313098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3200" b="1" dirty="0" smtClean="0">
                <a:ln/>
                <a:solidFill>
                  <a:schemeClr val="accent3"/>
                </a:solidFill>
              </a:rPr>
              <a:t>Проектувальник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9290033">
            <a:off x="6899524" y="4606426"/>
            <a:ext cx="166744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3200" b="1" dirty="0" smtClean="0">
                <a:ln/>
                <a:solidFill>
                  <a:schemeClr val="accent3"/>
                </a:solidFill>
              </a:rPr>
              <a:t>Новатор</a:t>
            </a:r>
          </a:p>
        </p:txBody>
      </p:sp>
    </p:spTree>
    <p:extLst>
      <p:ext uri="{BB962C8B-B14F-4D97-AF65-F5344CB8AC3E}">
        <p14:creationId xmlns:p14="http://schemas.microsoft.com/office/powerpoint/2010/main" val="3879865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fs1.ppt4web.ru/images/95241/151391/310/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106" name="AutoShape 2" descr="ÐÐ ÐÐÐÐ¢Ð£ÐÐÐÐÐ¯ ÐÐÐÐÐÐ Ð¡Ð£Ð§ÐÐ¡ÐÐÐÐ ÐÐ§ÐÐ¢ÐÐÐ¯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461432"/>
              </p:ext>
            </p:extLst>
          </p:nvPr>
        </p:nvGraphicFramePr>
        <p:xfrm>
          <a:off x="1115616" y="1173576"/>
          <a:ext cx="7776864" cy="519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3698181126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1217186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1200"/>
                        </a:spcAft>
                      </a:pPr>
                      <a:r>
                        <a:rPr lang="ru-RU" b="1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</a:t>
                      </a:r>
                      <a:r>
                        <a:rPr lang="ru-RU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</a:t>
                      </a:r>
                      <a:r>
                        <a:rPr lang="ru-RU" dirty="0" err="1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креативність</a:t>
                      </a:r>
                      <a:endParaRPr lang="en-US" sz="1600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1200"/>
                        </a:spcAft>
                      </a:pPr>
                      <a:r>
                        <a:rPr lang="ru-RU" b="1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en-US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- </a:t>
                      </a:r>
                      <a:r>
                        <a:rPr lang="ru-RU" dirty="0" err="1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оптимальність</a:t>
                      </a:r>
                      <a:endParaRPr lang="en-US" sz="1600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1200"/>
                        </a:spcAft>
                      </a:pPr>
                      <a:r>
                        <a:rPr lang="ru-RU" b="1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 </a:t>
                      </a:r>
                      <a:r>
                        <a:rPr lang="ru-RU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 </a:t>
                      </a:r>
                      <a:r>
                        <a:rPr lang="ru-RU" dirty="0" err="1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нестандартність</a:t>
                      </a:r>
                      <a:endParaRPr lang="en-US" sz="1600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1200"/>
                        </a:spcAft>
                      </a:pPr>
                      <a:r>
                        <a:rPr lang="ru-RU" b="1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</a:t>
                      </a:r>
                      <a:r>
                        <a:rPr lang="ru-RU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</a:t>
                      </a:r>
                      <a:r>
                        <a:rPr lang="ru-RU" dirty="0" err="1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конкурентоспроможність</a:t>
                      </a:r>
                      <a:endParaRPr lang="en-US" sz="1600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1200"/>
                        </a:spcAft>
                      </a:pPr>
                      <a:r>
                        <a:rPr lang="ru-RU" b="1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</a:t>
                      </a:r>
                      <a:r>
                        <a:rPr lang="ru-RU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</a:t>
                      </a:r>
                      <a:r>
                        <a:rPr lang="ru-RU" dirty="0" err="1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уміння</a:t>
                      </a:r>
                      <a:r>
                        <a:rPr lang="ru-RU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взяти</a:t>
                      </a:r>
                      <a:r>
                        <a:rPr lang="ru-RU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на себе </a:t>
                      </a:r>
                      <a:r>
                        <a:rPr lang="ru-RU" dirty="0" err="1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ініціативу</a:t>
                      </a:r>
                      <a:endParaRPr lang="en-US" sz="1600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1200"/>
                        </a:spcAft>
                      </a:pPr>
                      <a:r>
                        <a:rPr lang="ru-RU" b="1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</a:t>
                      </a:r>
                      <a:r>
                        <a:rPr lang="ru-RU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</a:t>
                      </a:r>
                      <a:r>
                        <a:rPr lang="ru-RU" dirty="0" err="1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реалізація</a:t>
                      </a:r>
                      <a:r>
                        <a:rPr lang="ru-RU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задуманого</a:t>
                      </a:r>
                      <a:endParaRPr lang="en-US" sz="1600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1200"/>
                        </a:spcAft>
                      </a:pPr>
                      <a:r>
                        <a:rPr lang="ru-RU" b="1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</a:t>
                      </a:r>
                      <a:r>
                        <a:rPr lang="ru-RU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</a:t>
                      </a:r>
                      <a:r>
                        <a:rPr lang="ru-RU" dirty="0" err="1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ентузіазм</a:t>
                      </a:r>
                      <a:endParaRPr lang="en-US" sz="1600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1200"/>
                        </a:spcAft>
                      </a:pPr>
                      <a:r>
                        <a:rPr lang="ru-RU" b="1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</a:t>
                      </a:r>
                      <a:r>
                        <a:rPr lang="ru-RU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новаторство</a:t>
                      </a:r>
                      <a:endParaRPr lang="en-US" sz="1600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1200"/>
                        </a:spcAft>
                      </a:pPr>
                      <a:r>
                        <a:rPr lang="ru-RU" b="1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</a:t>
                      </a:r>
                      <a:r>
                        <a:rPr lang="ru-RU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</a:t>
                      </a:r>
                      <a:r>
                        <a:rPr lang="ru-RU" dirty="0" err="1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творчість</a:t>
                      </a:r>
                      <a:endParaRPr lang="en-US" sz="1600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1200"/>
                        </a:spcAft>
                      </a:pPr>
                      <a:r>
                        <a:rPr lang="ru-RU" b="1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</a:t>
                      </a:r>
                      <a:r>
                        <a:rPr lang="ru-RU" dirty="0" err="1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об’єктивність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1200"/>
                        </a:spcAft>
                      </a:pPr>
                      <a:r>
                        <a:rPr lang="ru-RU" b="1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r>
                        <a:rPr lang="ru-RU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</a:t>
                      </a:r>
                      <a:r>
                        <a:rPr lang="ru-RU" dirty="0" err="1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самореалізація</a:t>
                      </a:r>
                      <a:endParaRPr lang="en-US" sz="1600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1200"/>
                        </a:spcAft>
                      </a:pPr>
                      <a:r>
                        <a:rPr lang="ru-RU" b="1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 </a:t>
                      </a:r>
                      <a:r>
                        <a:rPr lang="ru-RU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 </a:t>
                      </a:r>
                      <a:r>
                        <a:rPr lang="ru-RU" dirty="0" err="1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перфекціонізм</a:t>
                      </a:r>
                      <a:endParaRPr lang="en-US" sz="1600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1200"/>
                        </a:spcAft>
                      </a:pPr>
                      <a:r>
                        <a:rPr lang="ru-RU" b="1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</a:t>
                      </a:r>
                      <a:r>
                        <a:rPr lang="ru-RU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-</a:t>
                      </a:r>
                      <a:r>
                        <a:rPr lang="en-US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</a:t>
                      </a:r>
                      <a:r>
                        <a:rPr lang="ru-RU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рух</a:t>
                      </a:r>
                      <a:r>
                        <a:rPr lang="ru-RU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вперед</a:t>
                      </a:r>
                      <a:endParaRPr lang="en-US" sz="1600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1200"/>
                        </a:spcAft>
                      </a:pPr>
                      <a:r>
                        <a:rPr lang="ru-RU" b="1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</a:t>
                      </a:r>
                      <a:r>
                        <a:rPr lang="ru-RU" dirty="0" err="1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особистісний</a:t>
                      </a:r>
                      <a:r>
                        <a:rPr lang="ru-RU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підхід</a:t>
                      </a:r>
                      <a:r>
                        <a:rPr lang="ru-RU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до </a:t>
                      </a:r>
                      <a:r>
                        <a:rPr lang="ru-RU" dirty="0" err="1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учнів</a:t>
                      </a:r>
                      <a:endParaRPr lang="en-US" sz="1600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1200"/>
                        </a:spcAft>
                      </a:pPr>
                      <a:r>
                        <a:rPr lang="ru-RU" b="1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</a:t>
                      </a:r>
                      <a:r>
                        <a:rPr lang="ru-RU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</a:t>
                      </a:r>
                      <a:r>
                        <a:rPr lang="ru-RU" dirty="0" err="1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моніторингові</a:t>
                      </a:r>
                      <a:r>
                        <a:rPr lang="ru-RU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дослідження</a:t>
                      </a:r>
                      <a:endParaRPr lang="en-US" sz="1600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1200"/>
                        </a:spcAft>
                      </a:pPr>
                      <a:r>
                        <a:rPr lang="ru-RU" b="1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ru-RU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- </a:t>
                      </a:r>
                      <a:r>
                        <a:rPr lang="ru-RU" dirty="0" err="1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оптимізм</a:t>
                      </a:r>
                      <a:endParaRPr lang="en-US" sz="1600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1200"/>
                        </a:spcAft>
                      </a:pPr>
                      <a:r>
                        <a:rPr lang="ru-RU" b="1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</a:t>
                      </a:r>
                      <a:r>
                        <a:rPr lang="ru-RU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</a:t>
                      </a:r>
                      <a:r>
                        <a:rPr lang="ru-RU" dirty="0" err="1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життєвий</a:t>
                      </a:r>
                      <a:r>
                        <a:rPr lang="ru-RU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тонус</a:t>
                      </a:r>
                      <a:endParaRPr lang="en-US" sz="1600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1200"/>
                        </a:spcAft>
                      </a:pPr>
                      <a:r>
                        <a:rPr lang="ru-RU" b="1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</a:t>
                      </a:r>
                      <a:r>
                        <a:rPr lang="ru-RU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- новизна</a:t>
                      </a:r>
                      <a:endParaRPr lang="en-US" sz="1600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1200"/>
                        </a:spcAft>
                      </a:pPr>
                      <a:r>
                        <a:rPr lang="ru-RU" b="1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ru-RU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</a:t>
                      </a:r>
                      <a:r>
                        <a:rPr lang="ru-RU" dirty="0" err="1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інтелект</a:t>
                      </a:r>
                      <a:r>
                        <a:rPr lang="ru-RU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ru-RU" dirty="0" err="1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інновації</a:t>
                      </a:r>
                      <a:r>
                        <a:rPr lang="ru-RU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ru-RU" dirty="0" err="1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ініціативність</a:t>
                      </a:r>
                      <a:endParaRPr lang="en-US" sz="1600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1200"/>
                        </a:spcAft>
                      </a:pPr>
                      <a:r>
                        <a:rPr lang="ru-RU" b="1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r>
                        <a:rPr lang="ru-RU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- </a:t>
                      </a:r>
                      <a:r>
                        <a:rPr lang="ru-RU" dirty="0" err="1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саморозвиток</a:t>
                      </a:r>
                      <a:endParaRPr lang="en-US" sz="1600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1200"/>
                        </a:spcAft>
                      </a:pPr>
                      <a:r>
                        <a:rPr lang="ru-RU" b="1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 </a:t>
                      </a:r>
                      <a:r>
                        <a:rPr lang="ru-RU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 </a:t>
                      </a:r>
                      <a:r>
                        <a:rPr lang="ru-RU" dirty="0" err="1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толерантність</a:t>
                      </a:r>
                      <a:endParaRPr lang="en-US" sz="1600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b="1" dirty="0" smtClean="0">
                          <a:solidFill>
                            <a:srgbClr val="3C3E3E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Ь</a:t>
                      </a:r>
                      <a:endParaRPr lang="en-US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386841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3788" y="467961"/>
            <a:ext cx="6953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Риси конкурентоспроможного вчителя</a:t>
            </a:r>
            <a:endParaRPr lang="en-US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6297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765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765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://fs1.ppt4web.ru/images/95241/151391/310/im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106" name="AutoShape 2" descr="ÐÐ ÐÐÐÐ¢Ð£ÐÐÐÐÐ¯ ÐÐÐÐÐÐ Ð¡Ð£Ð§ÐÐ¡ÐÐÐÐ ÐÐ§ÐÐ¢ÐÐÐ¯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кутник 3"/>
          <p:cNvSpPr/>
          <p:nvPr/>
        </p:nvSpPr>
        <p:spPr>
          <a:xfrm>
            <a:off x="685800" y="1520825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«Менеджмент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»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англ.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Management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керівництво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25330" y="608509"/>
            <a:ext cx="68273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Педагогічний менеджмент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13" y="2130426"/>
            <a:ext cx="3849624" cy="253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673" y="2130425"/>
            <a:ext cx="3898978" cy="2534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37124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765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765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://fs1.ppt4web.ru/images/95241/151391/310/im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106" name="AutoShape 2" descr="ÐÐ ÐÐÐÐ¢Ð£ÐÐÐÐÐ¯ ÐÐÐÐÐÐ Ð¡Ð£Ð§ÐÐ¡ÐÐÐÐ ÐÐ§ÐÐ¢ÐÐÐ¯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84974" y="526604"/>
            <a:ext cx="70768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Особливості конкурентоспроможного </a:t>
            </a:r>
          </a:p>
          <a:p>
            <a:pPr algn="ctr"/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сучасного вчителя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867" y="1617552"/>
            <a:ext cx="4013086" cy="36228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0736" y="5177135"/>
            <a:ext cx="4545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Експериментальне дослідження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56011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765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765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://fs1.ppt4web.ru/images/95241/151391/310/im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106" name="AutoShape 2" descr="ÐÐ ÐÐÐÐ¢Ð£ÐÐÐÐÐ¯ ÐÐÐÐÐÐ Ð¡Ð£Ð§ÐÐ¡ÐÐÐÐ ÐÐ§ÐÐ¢ÐÐÐ¯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кутник 3"/>
          <p:cNvSpPr/>
          <p:nvPr/>
        </p:nvSpPr>
        <p:spPr>
          <a:xfrm>
            <a:off x="1724569" y="332656"/>
            <a:ext cx="5571492" cy="16731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ru-RU" sz="32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Імідж</a:t>
            </a:r>
            <a:r>
              <a:rPr lang="ru-RU" sz="32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конкурентоспроможного</a:t>
            </a:r>
            <a:r>
              <a:rPr lang="ru-RU" sz="32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сучасного</a:t>
            </a:r>
            <a:r>
              <a:rPr lang="ru-RU" sz="32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педагога</a:t>
            </a:r>
            <a:endParaRPr lang="en-US" sz="32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611560" y="1871133"/>
            <a:ext cx="5670376" cy="1269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Габітарний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імідж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(от лат.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Habitus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Кінетичний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імідж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кінетика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Вербальний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імідж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(верба тика 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мовлення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95" b="96538" l="9200" r="89200">
                        <a14:foregroundMark x1="43000" y1="4927" x2="33200" y2="95473"/>
                        <a14:foregroundMark x1="38600" y1="96538" x2="40200" y2="95340"/>
                        <a14:foregroundMark x1="65800" y1="29561" x2="72200" y2="25033"/>
                        <a14:foregroundMark x1="73000" y1="25832" x2="80800" y2="24501"/>
                        <a14:foregroundMark x1="71200" y1="25965" x2="76800" y2="21571"/>
                        <a14:foregroundMark x1="72200" y1="29294" x2="64600" y2="21305"/>
                        <a14:foregroundMark x1="72800" y1="29960" x2="69800" y2="21971"/>
                        <a14:foregroundMark x1="46800" y1="7057" x2="45800" y2="5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82" flipH="1">
            <a:off x="4159425" y="1263432"/>
            <a:ext cx="4931165" cy="74066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71" b="97067" l="9971" r="89932">
                        <a14:foregroundMark x1="52688" y1="82698" x2="58553" y2="93548"/>
                        <a14:foregroundMark x1="57380" y1="85191" x2="45943" y2="97067"/>
                        <a14:foregroundMark x1="68915" y1="33578" x2="63539" y2="288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29887" y="2733843"/>
            <a:ext cx="6443335" cy="429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03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765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765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://fs1.ppt4web.ru/images/95241/151391/310/im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106" name="AutoShape 2" descr="ÐÐ ÐÐÐÐ¢Ð£ÐÐÐÐÐ¯ ÐÐÐÐÐÐ Ð¡Ð£Ð§ÐÐ¡ÐÐÐÐ ÐÐ§ÐÐ¢ÐÐÐ¯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кутник 3"/>
          <p:cNvSpPr/>
          <p:nvPr/>
        </p:nvSpPr>
        <p:spPr>
          <a:xfrm>
            <a:off x="611560" y="1759456"/>
            <a:ext cx="7997825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dirty="0" err="1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Кожен</a:t>
            </a:r>
            <a:r>
              <a:rPr lang="ru-RU" sz="28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учитель повинен </a:t>
            </a:r>
            <a:r>
              <a:rPr lang="ru-RU" sz="2800" b="1" dirty="0" err="1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прагнути</a:t>
            </a:r>
            <a:r>
              <a:rPr lang="ru-RU" sz="28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стати </a:t>
            </a:r>
            <a:r>
              <a:rPr lang="ru-RU" sz="2800" b="1" dirty="0" err="1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конкурентоспроможним</a:t>
            </a:r>
            <a:r>
              <a:rPr lang="ru-RU" sz="28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ru-RU" sz="28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висококваліфікованим</a:t>
            </a:r>
            <a:r>
              <a:rPr lang="ru-RU" sz="28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спеціалістом</a:t>
            </a:r>
            <a:r>
              <a:rPr lang="ru-RU" sz="28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ru-RU" sz="2800" b="1" dirty="0" err="1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який</a:t>
            </a:r>
            <a:r>
              <a:rPr lang="ru-RU" sz="28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має</a:t>
            </a:r>
            <a:r>
              <a:rPr lang="ru-RU" sz="28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унікальні</a:t>
            </a:r>
            <a:r>
              <a:rPr lang="ru-RU" sz="28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професійні</a:t>
            </a:r>
            <a:r>
              <a:rPr lang="ru-RU" sz="28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знання</a:t>
            </a:r>
            <a:r>
              <a:rPr lang="ru-RU" sz="28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ru-RU" sz="2800" b="1" dirty="0" err="1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природні</a:t>
            </a:r>
            <a:r>
              <a:rPr lang="ru-RU" sz="28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здібності</a:t>
            </a:r>
            <a:r>
              <a:rPr lang="ru-RU" sz="28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учителем, </a:t>
            </a:r>
            <a:r>
              <a:rPr lang="ru-RU" sz="2800" b="1" dirty="0" err="1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який</a:t>
            </a:r>
            <a:r>
              <a:rPr lang="ru-RU" sz="28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довів</a:t>
            </a:r>
            <a:r>
              <a:rPr lang="ru-RU" sz="28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800" b="1" dirty="0" err="1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високого</a:t>
            </a:r>
            <a:r>
              <a:rPr lang="ru-RU" sz="28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рівня</a:t>
            </a:r>
            <a:r>
              <a:rPr lang="ru-RU" sz="28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свою </a:t>
            </a:r>
            <a:r>
              <a:rPr lang="ru-RU" sz="2800" b="1" dirty="0" err="1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педагогічну</a:t>
            </a:r>
            <a:r>
              <a:rPr lang="ru-RU" sz="28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майстерність</a:t>
            </a:r>
            <a:r>
              <a:rPr lang="ru-RU" sz="28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який</a:t>
            </a:r>
            <a:r>
              <a:rPr lang="ru-RU" sz="28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прагне</a:t>
            </a:r>
            <a:r>
              <a:rPr lang="ru-RU" sz="28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</a:t>
            </a:r>
            <a:r>
              <a:rPr lang="en-US" sz="28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досягає</a:t>
            </a:r>
            <a:r>
              <a:rPr lang="en-US" sz="28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успіху</a:t>
            </a:r>
            <a:r>
              <a:rPr lang="ru-RU" sz="28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0245" y="626802"/>
            <a:ext cx="30556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Висновок</a:t>
            </a:r>
          </a:p>
        </p:txBody>
      </p:sp>
    </p:spTree>
    <p:extLst>
      <p:ext uri="{BB962C8B-B14F-4D97-AF65-F5344CB8AC3E}">
        <p14:creationId xmlns:p14="http://schemas.microsoft.com/office/powerpoint/2010/main" val="440924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765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765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://fs1.ppt4web.ru/images/95241/151391/310/im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106" name="AutoShape 2" descr="ÐÐ ÐÐÐÐ¢Ð£ÐÐÐÐÐ¯ ÐÐÐÐÐÐ Ð¡Ð£Ð§ÐÐ¡ÐÐÐÐ ÐÐ§ÐÐ¢ÐÐÐ¯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38644" y="2439650"/>
            <a:ext cx="768351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8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Дякую за увагу!</a:t>
            </a:r>
            <a:endParaRPr lang="en-US" sz="880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2174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97</Words>
  <Application>Microsoft Office PowerPoint</Application>
  <PresentationFormat>Екран (4:3)</PresentationFormat>
  <Paragraphs>46</Paragraphs>
  <Slides>9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5" baseType="lpstr">
      <vt:lpstr>Arial</vt:lpstr>
      <vt:lpstr>Calibri</vt:lpstr>
      <vt:lpstr>Garamond</vt:lpstr>
      <vt:lpstr>Georgia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765</dc:creator>
  <cp:lastModifiedBy>СЗШ №96</cp:lastModifiedBy>
  <cp:revision>63</cp:revision>
  <dcterms:created xsi:type="dcterms:W3CDTF">2017-01-02T18:01:23Z</dcterms:created>
  <dcterms:modified xsi:type="dcterms:W3CDTF">2019-01-14T10:10:59Z</dcterms:modified>
</cp:coreProperties>
</file>